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272" r:id="rId7"/>
    <p:sldId id="264" r:id="rId8"/>
    <p:sldId id="265" r:id="rId9"/>
    <p:sldId id="268" r:id="rId10"/>
    <p:sldId id="270" r:id="rId11"/>
    <p:sldId id="266" r:id="rId12"/>
    <p:sldId id="269" r:id="rId13"/>
    <p:sldId id="271" r:id="rId14"/>
    <p:sldId id="267" r:id="rId15"/>
  </p:sldIdLst>
  <p:sldSz cx="18288000" cy="10287000"/>
  <p:notesSz cx="6858000" cy="9144000"/>
  <p:embeddedFontLst>
    <p:embeddedFont>
      <p:font typeface="Source Han Sans JP Medium Bold" panose="020B0600070205080204" charset="-128"/>
      <p:regular r:id="rId17"/>
    </p:embeddedFont>
    <p:embeddedFont>
      <p:font typeface="Arimo Bold" panose="020B0600070205080204" charset="0"/>
      <p:regular r:id="rId18"/>
    </p:embeddedFont>
    <p:embeddedFont>
      <p:font typeface="メイリオ" panose="020B0604030504040204" pitchFamily="50" charset="-128"/>
      <p:regular r:id="rId19"/>
      <p:bold r:id="rId20"/>
      <p:italic r:id="rId21"/>
      <p:boldItalic r:id="rId22"/>
    </p:embeddedFont>
    <p:embeddedFont>
      <p:font typeface="游ゴシック" panose="020B0400000000000000" pitchFamily="50" charset="-128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06.12.2022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12/6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Correlation distribution of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PWC(cm)</a:t>
            </a:r>
            <a:endParaRPr lang="en-US" sz="5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29647"/>
            <a:ext cx="17068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altLang="ja-JP" sz="36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MAX-DOAS(0-3 km) and </a:t>
            </a:r>
            <a:r>
              <a:rPr lang="en-US" altLang="ja-JP" sz="36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altLang="ja-JP" sz="36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Consideration: Fluctuation of numerical values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76245B4-65AE-2BF9-5D8D-BD737A6362A5}"/>
              </a:ext>
            </a:extLst>
          </p:cNvPr>
          <p:cNvGrpSpPr/>
          <p:nvPr/>
        </p:nvGrpSpPr>
        <p:grpSpPr>
          <a:xfrm>
            <a:off x="2506899" y="1523179"/>
            <a:ext cx="4130202" cy="787001"/>
            <a:chOff x="0" y="0"/>
            <a:chExt cx="1087790" cy="2072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F67A51E-08B5-8D53-5BB8-6CBDFDCD6310}"/>
                </a:ext>
              </a:extLst>
            </p:cNvPr>
            <p:cNvSpPr/>
            <p:nvPr/>
          </p:nvSpPr>
          <p:spPr>
            <a:xfrm>
              <a:off x="0" y="0"/>
              <a:ext cx="1087790" cy="207276"/>
            </a:xfrm>
            <a:custGeom>
              <a:avLst/>
              <a:gdLst/>
              <a:ahLst/>
              <a:cxnLst/>
              <a:rect l="l" t="t" r="r" b="b"/>
              <a:pathLst>
                <a:path w="1087790" h="207276">
                  <a:moveTo>
                    <a:pt x="0" y="0"/>
                  </a:moveTo>
                  <a:lnTo>
                    <a:pt x="1087790" y="0"/>
                  </a:lnTo>
                  <a:lnTo>
                    <a:pt x="1087790" y="207276"/>
                  </a:lnTo>
                  <a:lnTo>
                    <a:pt x="0" y="207276"/>
                  </a:lnTo>
                  <a:close/>
                </a:path>
              </a:pathLst>
            </a:custGeom>
            <a:solidFill>
              <a:srgbClr val="3DA4B5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91F9237-12F3-50BC-FA33-276B98090411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C1FC810-CAEF-13EB-0FA5-D4F71E188F9A}"/>
              </a:ext>
            </a:extLst>
          </p:cNvPr>
          <p:cNvGrpSpPr/>
          <p:nvPr/>
        </p:nvGrpSpPr>
        <p:grpSpPr>
          <a:xfrm>
            <a:off x="11650899" y="1523179"/>
            <a:ext cx="4130202" cy="787001"/>
            <a:chOff x="0" y="0"/>
            <a:chExt cx="1087790" cy="20727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9F3E767-0DD4-F835-8577-F95853B4FA11}"/>
                </a:ext>
              </a:extLst>
            </p:cNvPr>
            <p:cNvSpPr/>
            <p:nvPr/>
          </p:nvSpPr>
          <p:spPr>
            <a:xfrm>
              <a:off x="0" y="0"/>
              <a:ext cx="1087790" cy="207276"/>
            </a:xfrm>
            <a:custGeom>
              <a:avLst/>
              <a:gdLst/>
              <a:ahLst/>
              <a:cxnLst/>
              <a:rect l="l" t="t" r="r" b="b"/>
              <a:pathLst>
                <a:path w="1087790" h="207276">
                  <a:moveTo>
                    <a:pt x="0" y="0"/>
                  </a:moveTo>
                  <a:lnTo>
                    <a:pt x="1087790" y="0"/>
                  </a:lnTo>
                  <a:lnTo>
                    <a:pt x="1087790" y="207276"/>
                  </a:lnTo>
                  <a:lnTo>
                    <a:pt x="0" y="207276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0D5C0C0-ACEE-09C1-357A-449C37ECF954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</p:txBody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C88C5312-3E37-1E33-5969-D246B4F3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485138"/>
            <a:ext cx="9144000" cy="4572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778A664-621A-B154-03ED-4C60B3EE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2485138"/>
            <a:ext cx="9144000" cy="4572000"/>
          </a:xfrm>
          <a:prstGeom prst="rect">
            <a:avLst/>
          </a:prstGeom>
        </p:spPr>
      </p:pic>
      <p:sp>
        <p:nvSpPr>
          <p:cNvPr id="11" name="AutoShape 11">
            <a:extLst>
              <a:ext uri="{FF2B5EF4-FFF2-40B4-BE49-F238E27FC236}">
                <a16:creationId xmlns:a16="http://schemas.microsoft.com/office/drawing/2014/main" id="{72C8059D-E70B-87A8-4475-AC4C98392930}"/>
              </a:ext>
            </a:extLst>
          </p:cNvPr>
          <p:cNvSpPr/>
          <p:nvPr/>
        </p:nvSpPr>
        <p:spPr>
          <a:xfrm rot="16200000">
            <a:off x="4935200" y="5722454"/>
            <a:ext cx="8417600" cy="0"/>
          </a:xfrm>
          <a:prstGeom prst="line">
            <a:avLst/>
          </a:prstGeom>
          <a:ln w="38100" cap="flat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A901C77-A274-BE98-3298-0BB8E70A48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4662" y="7070296"/>
            <a:ext cx="3752047" cy="2814035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5590596B-E948-7B7B-65AF-2C823DAD8AF9}"/>
              </a:ext>
            </a:extLst>
          </p:cNvPr>
          <p:cNvSpPr txBox="1"/>
          <p:nvPr/>
        </p:nvSpPr>
        <p:spPr>
          <a:xfrm>
            <a:off x="2639695" y="1656143"/>
            <a:ext cx="3864611" cy="51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  <a:spcBef>
                <a:spcPct val="0"/>
              </a:spcBef>
            </a:pPr>
            <a:r>
              <a:rPr lang="en-US" sz="3354" b="1">
                <a:solidFill>
                  <a:srgbClr val="FFFFFF"/>
                </a:solidFill>
                <a:latin typeface="Source Han Sans JP Medium Bold"/>
              </a:rPr>
              <a:t>Small fluctuation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CE4955-142B-DDBE-DA72-1B91D62CE37B}"/>
              </a:ext>
            </a:extLst>
          </p:cNvPr>
          <p:cNvSpPr txBox="1"/>
          <p:nvPr/>
        </p:nvSpPr>
        <p:spPr>
          <a:xfrm>
            <a:off x="11783695" y="1656143"/>
            <a:ext cx="3864611" cy="51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  <a:spcBef>
                <a:spcPct val="0"/>
              </a:spcBef>
            </a:pPr>
            <a:r>
              <a:rPr lang="en-US" sz="3354" b="1">
                <a:solidFill>
                  <a:srgbClr val="FFFFFF"/>
                </a:solidFill>
                <a:latin typeface="Source Han Sans JP Medium Bold"/>
              </a:rPr>
              <a:t>Large fluctuation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9C791253-2BC6-D118-B2C0-894115AF0C0C}"/>
              </a:ext>
            </a:extLst>
          </p:cNvPr>
          <p:cNvGrpSpPr/>
          <p:nvPr/>
        </p:nvGrpSpPr>
        <p:grpSpPr>
          <a:xfrm>
            <a:off x="4256807" y="7564941"/>
            <a:ext cx="4626320" cy="2177339"/>
            <a:chOff x="0" y="0"/>
            <a:chExt cx="2300900" cy="1082899"/>
          </a:xfrm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F18E16-F382-5167-A2E0-A4E2942D8A82}"/>
                </a:ext>
              </a:extLst>
            </p:cNvPr>
            <p:cNvSpPr/>
            <p:nvPr/>
          </p:nvSpPr>
          <p:spPr>
            <a:xfrm>
              <a:off x="0" y="0"/>
              <a:ext cx="2300900" cy="1082900"/>
            </a:xfrm>
            <a:custGeom>
              <a:avLst/>
              <a:gdLst/>
              <a:ahLst/>
              <a:cxnLst/>
              <a:rect l="l" t="t" r="r" b="b"/>
              <a:pathLst>
                <a:path w="2300900" h="1082900">
                  <a:moveTo>
                    <a:pt x="2176440" y="1082899"/>
                  </a:moveTo>
                  <a:lnTo>
                    <a:pt x="124460" y="1082899"/>
                  </a:lnTo>
                  <a:cubicBezTo>
                    <a:pt x="55880" y="1082899"/>
                    <a:pt x="0" y="1027019"/>
                    <a:pt x="0" y="9584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6440" y="0"/>
                  </a:lnTo>
                  <a:cubicBezTo>
                    <a:pt x="2245021" y="0"/>
                    <a:pt x="2300900" y="55880"/>
                    <a:pt x="2300900" y="124460"/>
                  </a:cubicBezTo>
                  <a:lnTo>
                    <a:pt x="2300900" y="958440"/>
                  </a:lnTo>
                  <a:cubicBezTo>
                    <a:pt x="2300900" y="1027020"/>
                    <a:pt x="2245021" y="1082900"/>
                    <a:pt x="2176440" y="10829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AF0532BE-3DC7-DDC8-7E49-8C1B8142E96D}"/>
              </a:ext>
            </a:extLst>
          </p:cNvPr>
          <p:cNvSpPr txBox="1"/>
          <p:nvPr/>
        </p:nvSpPr>
        <p:spPr>
          <a:xfrm>
            <a:off x="4423747" y="8112985"/>
            <a:ext cx="4292440" cy="130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  <a:spcBef>
                <a:spcPct val="0"/>
              </a:spcBef>
            </a:pPr>
            <a:r>
              <a:rPr lang="en-US" sz="2833" b="1">
                <a:solidFill>
                  <a:srgbClr val="737373"/>
                </a:solidFill>
                <a:latin typeface="Arimo Bold"/>
              </a:rPr>
              <a:t> Small fluctuations due to clear skies and stable atmospheric conditions.</a:t>
            </a:r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5278CC99-0CC8-5F6C-5BA8-9339CB8EF6B3}"/>
              </a:ext>
            </a:extLst>
          </p:cNvPr>
          <p:cNvGrpSpPr/>
          <p:nvPr/>
        </p:nvGrpSpPr>
        <p:grpSpPr>
          <a:xfrm>
            <a:off x="4452426" y="7228588"/>
            <a:ext cx="3013975" cy="694949"/>
            <a:chOff x="0" y="0"/>
            <a:chExt cx="2864138" cy="660400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12120C0-B86E-707C-5FC0-AD59E385370B}"/>
                </a:ext>
              </a:extLst>
            </p:cNvPr>
            <p:cNvSpPr/>
            <p:nvPr/>
          </p:nvSpPr>
          <p:spPr>
            <a:xfrm>
              <a:off x="0" y="0"/>
              <a:ext cx="2864138" cy="660400"/>
            </a:xfrm>
            <a:custGeom>
              <a:avLst/>
              <a:gdLst/>
              <a:ahLst/>
              <a:cxnLst/>
              <a:rect l="l" t="t" r="r" b="b"/>
              <a:pathLst>
                <a:path w="2864138" h="660400">
                  <a:moveTo>
                    <a:pt x="273967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9678" y="0"/>
                  </a:lnTo>
                  <a:cubicBezTo>
                    <a:pt x="2808258" y="0"/>
                    <a:pt x="2864138" y="55880"/>
                    <a:pt x="2864138" y="124460"/>
                  </a:cubicBezTo>
                  <a:lnTo>
                    <a:pt x="2864138" y="535940"/>
                  </a:lnTo>
                  <a:cubicBezTo>
                    <a:pt x="2864138" y="604520"/>
                    <a:pt x="2808258" y="660400"/>
                    <a:pt x="2739678" y="660400"/>
                  </a:cubicBez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id="{FA20AE43-A701-FA93-0AFF-BB7E3289CFCF}"/>
              </a:ext>
            </a:extLst>
          </p:cNvPr>
          <p:cNvSpPr txBox="1"/>
          <p:nvPr/>
        </p:nvSpPr>
        <p:spPr>
          <a:xfrm>
            <a:off x="4574716" y="7321218"/>
            <a:ext cx="2772966" cy="45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3"/>
              </a:lnSpc>
              <a:spcBef>
                <a:spcPct val="0"/>
              </a:spcBef>
            </a:pPr>
            <a:r>
              <a:rPr lang="en-US" sz="2994" b="1" spc="74">
                <a:solidFill>
                  <a:srgbClr val="FFFFFF"/>
                </a:solidFill>
                <a:latin typeface="Source Han Sans JP Medium Bold"/>
              </a:rPr>
              <a:t>Consideration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8572A3B-38BA-CDA8-98F6-9049840FB182}"/>
              </a:ext>
            </a:extLst>
          </p:cNvPr>
          <p:cNvSpPr txBox="1"/>
          <p:nvPr/>
        </p:nvSpPr>
        <p:spPr>
          <a:xfrm>
            <a:off x="284662" y="9899748"/>
            <a:ext cx="375204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  <a:spcBef>
                <a:spcPct val="0"/>
              </a:spcBef>
            </a:pPr>
            <a:r>
              <a:rPr lang="en-US" sz="1895" dirty="0">
                <a:latin typeface="Arimo Bold"/>
              </a:rPr>
              <a:t>Sky image at 12:00 pm on 11/25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382E322C-40C0-40AD-98B2-2B838080C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72600" y="7070296"/>
            <a:ext cx="3752047" cy="2814035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B2D3AAF7-93C2-C5B0-E736-C43BFD4CD7DC}"/>
              </a:ext>
            </a:extLst>
          </p:cNvPr>
          <p:cNvGrpSpPr/>
          <p:nvPr/>
        </p:nvGrpSpPr>
        <p:grpSpPr>
          <a:xfrm>
            <a:off x="13344744" y="7591257"/>
            <a:ext cx="4626320" cy="2177339"/>
            <a:chOff x="0" y="0"/>
            <a:chExt cx="2300900" cy="108289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193480E-2C3E-1B69-1C33-625A2EA9EC2D}"/>
                </a:ext>
              </a:extLst>
            </p:cNvPr>
            <p:cNvSpPr/>
            <p:nvPr/>
          </p:nvSpPr>
          <p:spPr>
            <a:xfrm>
              <a:off x="0" y="0"/>
              <a:ext cx="2300900" cy="1082900"/>
            </a:xfrm>
            <a:custGeom>
              <a:avLst/>
              <a:gdLst/>
              <a:ahLst/>
              <a:cxnLst/>
              <a:rect l="l" t="t" r="r" b="b"/>
              <a:pathLst>
                <a:path w="2300900" h="1082900">
                  <a:moveTo>
                    <a:pt x="2176440" y="1082899"/>
                  </a:moveTo>
                  <a:lnTo>
                    <a:pt x="124460" y="1082899"/>
                  </a:lnTo>
                  <a:cubicBezTo>
                    <a:pt x="55880" y="1082899"/>
                    <a:pt x="0" y="1027019"/>
                    <a:pt x="0" y="9584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6440" y="0"/>
                  </a:lnTo>
                  <a:cubicBezTo>
                    <a:pt x="2245021" y="0"/>
                    <a:pt x="2300900" y="55880"/>
                    <a:pt x="2300900" y="124460"/>
                  </a:cubicBezTo>
                  <a:lnTo>
                    <a:pt x="2300900" y="958440"/>
                  </a:lnTo>
                  <a:cubicBezTo>
                    <a:pt x="2300900" y="1027020"/>
                    <a:pt x="2245021" y="1082900"/>
                    <a:pt x="2176440" y="10829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D0DFCB6B-4DA4-8F0F-D4EF-3AF399DAA663}"/>
              </a:ext>
            </a:extLst>
          </p:cNvPr>
          <p:cNvSpPr txBox="1"/>
          <p:nvPr/>
        </p:nvSpPr>
        <p:spPr>
          <a:xfrm>
            <a:off x="13371123" y="8140353"/>
            <a:ext cx="4573564" cy="130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  <a:spcBef>
                <a:spcPct val="0"/>
              </a:spcBef>
            </a:pPr>
            <a:r>
              <a:rPr lang="en-US" sz="2833" b="1">
                <a:solidFill>
                  <a:srgbClr val="737373"/>
                </a:solidFill>
                <a:latin typeface="Arimo Bold"/>
              </a:rPr>
              <a:t> Large fluctuations due to cloudy skies and unstable atmospheric conditions.</a:t>
            </a: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414923B9-B39C-99F4-7A02-310A5D55A65B}"/>
              </a:ext>
            </a:extLst>
          </p:cNvPr>
          <p:cNvGrpSpPr/>
          <p:nvPr/>
        </p:nvGrpSpPr>
        <p:grpSpPr>
          <a:xfrm>
            <a:off x="13540363" y="7254904"/>
            <a:ext cx="3013975" cy="694949"/>
            <a:chOff x="0" y="0"/>
            <a:chExt cx="2864138" cy="6604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11AE101-E85D-D001-5427-F5FD8C61DC7F}"/>
                </a:ext>
              </a:extLst>
            </p:cNvPr>
            <p:cNvSpPr/>
            <p:nvPr/>
          </p:nvSpPr>
          <p:spPr>
            <a:xfrm>
              <a:off x="0" y="0"/>
              <a:ext cx="2864138" cy="660400"/>
            </a:xfrm>
            <a:custGeom>
              <a:avLst/>
              <a:gdLst/>
              <a:ahLst/>
              <a:cxnLst/>
              <a:rect l="l" t="t" r="r" b="b"/>
              <a:pathLst>
                <a:path w="2864138" h="660400">
                  <a:moveTo>
                    <a:pt x="273967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9678" y="0"/>
                  </a:lnTo>
                  <a:cubicBezTo>
                    <a:pt x="2808258" y="0"/>
                    <a:pt x="2864138" y="55880"/>
                    <a:pt x="2864138" y="124460"/>
                  </a:cubicBezTo>
                  <a:lnTo>
                    <a:pt x="2864138" y="535940"/>
                  </a:lnTo>
                  <a:cubicBezTo>
                    <a:pt x="2864138" y="604520"/>
                    <a:pt x="2808258" y="660400"/>
                    <a:pt x="2739678" y="660400"/>
                  </a:cubicBez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CDE97568-E2EE-2FB6-A453-CCBFAE0171BB}"/>
              </a:ext>
            </a:extLst>
          </p:cNvPr>
          <p:cNvSpPr txBox="1"/>
          <p:nvPr/>
        </p:nvSpPr>
        <p:spPr>
          <a:xfrm>
            <a:off x="13662654" y="7347534"/>
            <a:ext cx="2772966" cy="45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3"/>
              </a:lnSpc>
              <a:spcBef>
                <a:spcPct val="0"/>
              </a:spcBef>
            </a:pPr>
            <a:r>
              <a:rPr lang="en-US" sz="2994" b="1" spc="74">
                <a:solidFill>
                  <a:srgbClr val="FFFFFF"/>
                </a:solidFill>
                <a:latin typeface="Source Han Sans JP Medium Bold"/>
              </a:rPr>
              <a:t>Consideration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B531C6B-4E2F-547C-F9B5-6D28F1500F03}"/>
              </a:ext>
            </a:extLst>
          </p:cNvPr>
          <p:cNvSpPr txBox="1"/>
          <p:nvPr/>
        </p:nvSpPr>
        <p:spPr>
          <a:xfrm>
            <a:off x="9372600" y="9940779"/>
            <a:ext cx="375204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4"/>
              </a:lnSpc>
              <a:spcBef>
                <a:spcPct val="0"/>
              </a:spcBef>
            </a:pPr>
            <a:r>
              <a:rPr lang="en-US" sz="1895" dirty="0">
                <a:latin typeface="Arimo Bold"/>
              </a:rPr>
              <a:t>Sky image at 12:00 pm on 12/5</a:t>
            </a:r>
          </a:p>
        </p:txBody>
      </p:sp>
    </p:spTree>
    <p:extLst>
      <p:ext uri="{BB962C8B-B14F-4D97-AF65-F5344CB8AC3E}">
        <p14:creationId xmlns:p14="http://schemas.microsoft.com/office/powerpoint/2010/main" val="57014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RMSE and MAE of RH(%)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Correlation distribution of RH(%)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PWC between MAX-DOAS and MWR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  <p:sp>
        <p:nvSpPr>
          <p:cNvPr id="3" name="TextBox 61">
            <a:extLst>
              <a:ext uri="{FF2B5EF4-FFF2-40B4-BE49-F238E27FC236}">
                <a16:creationId xmlns:a16="http://schemas.microsoft.com/office/drawing/2014/main" id="{0E761928-111D-3264-5B5B-D822616B8291}"/>
              </a:ext>
            </a:extLst>
          </p:cNvPr>
          <p:cNvSpPr txBox="1"/>
          <p:nvPr/>
        </p:nvSpPr>
        <p:spPr>
          <a:xfrm>
            <a:off x="609600" y="89807"/>
            <a:ext cx="17068800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RMSE and MAE of PWC(cm)</a:t>
            </a:r>
          </a:p>
        </p:txBody>
      </p:sp>
    </p:spTree>
    <p:extLst>
      <p:ext uri="{BB962C8B-B14F-4D97-AF65-F5344CB8AC3E}">
        <p14:creationId xmlns:p14="http://schemas.microsoft.com/office/powerpoint/2010/main" val="362552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307E0B3A44B846A01668FD0977354A" ma:contentTypeVersion="13" ma:contentTypeDescription="新しいドキュメントを作成します。" ma:contentTypeScope="" ma:versionID="8b4d1268f7ba8a105a5182181b027578">
  <xsd:schema xmlns:xsd="http://www.w3.org/2001/XMLSchema" xmlns:xs="http://www.w3.org/2001/XMLSchema" xmlns:p="http://schemas.microsoft.com/office/2006/metadata/properties" xmlns:ns3="ef62efd2-c8a9-4e22-9d30-a5cc1432128e" xmlns:ns4="dd6af31e-9c90-4e97-916b-d7ff64c858ff" targetNamespace="http://schemas.microsoft.com/office/2006/metadata/properties" ma:root="true" ma:fieldsID="f6958d4df76dfacb8f638230a3646cfe" ns3:_="" ns4:_="">
    <xsd:import namespace="ef62efd2-c8a9-4e22-9d30-a5cc1432128e"/>
    <xsd:import namespace="dd6af31e-9c90-4e97-916b-d7ff64c85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2efd2-c8a9-4e22-9d30-a5cc14321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f31e-9c90-4e97-916b-d7ff64c85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05DBE6-BDCD-4008-B2D4-1EC126B3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2efd2-c8a9-4e22-9d30-a5cc1432128e"/>
    <ds:schemaRef ds:uri="dd6af31e-9c90-4e97-916b-d7ff64c85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8BED4-AFA0-4B4F-917F-97B89E27B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E57E0-B5EC-4D5B-8C51-12399462D473}">
  <ds:schemaRefs>
    <ds:schemaRef ds:uri="dd6af31e-9c90-4e97-916b-d7ff64c858f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ef62efd2-c8a9-4e22-9d30-a5cc1432128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Chiba Campaign Daily Report_20221130_Mizobuchi</Template>
  <TotalTime>124</TotalTime>
  <Words>134</Words>
  <Application>Microsoft Office PowerPoint</Application>
  <PresentationFormat>ユーザー設定</PresentationFormat>
  <Paragraphs>25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Source Han Sans JP Medium Bold</vt:lpstr>
      <vt:lpstr>Arial</vt:lpstr>
      <vt:lpstr>メイリオ</vt:lpstr>
      <vt:lpstr>Arimo Bold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caya5404</dc:creator>
  <cp:lastModifiedBy>caya5404</cp:lastModifiedBy>
  <cp:revision>8</cp:revision>
  <dcterms:created xsi:type="dcterms:W3CDTF">2022-12-01T07:11:36Z</dcterms:created>
  <dcterms:modified xsi:type="dcterms:W3CDTF">2022-12-06T09:43:47Z</dcterms:modified>
  <dc:identifier>DAFN-5He6ks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0x0101003F307E0B3A44B846A01668FD0977354A</vt:lpwstr>
  </property>
</Properties>
</file>